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E0F1-63CE-437A-B418-A045784FEDE3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DA83-4942-4747-8CFD-C34C1D74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42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E0F1-63CE-437A-B418-A045784FEDE3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DA83-4942-4747-8CFD-C34C1D74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1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E0F1-63CE-437A-B418-A045784FEDE3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DA83-4942-4747-8CFD-C34C1D74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12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E0F1-63CE-437A-B418-A045784FEDE3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DA83-4942-4747-8CFD-C34C1D74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55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E0F1-63CE-437A-B418-A045784FEDE3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DA83-4942-4747-8CFD-C34C1D74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74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E0F1-63CE-437A-B418-A045784FEDE3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DA83-4942-4747-8CFD-C34C1D74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0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E0F1-63CE-437A-B418-A045784FEDE3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DA83-4942-4747-8CFD-C34C1D74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51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E0F1-63CE-437A-B418-A045784FEDE3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DA83-4942-4747-8CFD-C34C1D74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03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E0F1-63CE-437A-B418-A045784FEDE3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DA83-4942-4747-8CFD-C34C1D74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0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E0F1-63CE-437A-B418-A045784FEDE3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DA83-4942-4747-8CFD-C34C1D74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5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E0F1-63CE-437A-B418-A045784FEDE3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DA83-4942-4747-8CFD-C34C1D74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23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E0F1-63CE-437A-B418-A045784FEDE3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DA83-4942-4747-8CFD-C34C1D74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96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2402" y="744536"/>
            <a:ext cx="9144000" cy="2387600"/>
          </a:xfrm>
        </p:spPr>
        <p:txBody>
          <a:bodyPr/>
          <a:lstStyle/>
          <a:p>
            <a:r>
              <a:rPr lang="en-US" dirty="0"/>
              <a:t>	</a:t>
            </a:r>
          </a:p>
        </p:txBody>
      </p:sp>
      <p:pic>
        <p:nvPicPr>
          <p:cNvPr id="4" name="Picture 3" descr="Bit Old Transition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99350" y="1451672"/>
            <a:ext cx="2398643" cy="1891887"/>
          </a:xfrm>
          <a:prstGeom prst="rect">
            <a:avLst/>
          </a:prstGeom>
        </p:spPr>
      </p:pic>
      <p:pic>
        <p:nvPicPr>
          <p:cNvPr id="5" name="Picture 4" descr="Bit New Transition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25627" y="4087882"/>
            <a:ext cx="4088759" cy="2472532"/>
          </a:xfrm>
          <a:prstGeom prst="rect">
            <a:avLst/>
          </a:prstGeom>
        </p:spPr>
      </p:pic>
      <p:pic>
        <p:nvPicPr>
          <p:cNvPr id="6" name="Picture 5" descr="Tablet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120398" y="4673657"/>
            <a:ext cx="812065" cy="130098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020246" y="2144446"/>
            <a:ext cx="84306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Metal Horse Started Thousand of Years Ago</a:t>
            </a:r>
            <a:endParaRPr lang="en-US" sz="2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27591" y="5535756"/>
            <a:ext cx="47189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Left P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icture)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ESB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Model SO1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</a:rPr>
              <a:t>Equine </a:t>
            </a: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SmartBit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</a:rPr>
              <a:t> and Communicator  </a:t>
            </a:r>
            <a:endParaRPr lang="en-US" dirty="0"/>
          </a:p>
        </p:txBody>
      </p:sp>
      <p:pic>
        <p:nvPicPr>
          <p:cNvPr id="12" name="Picture 11" descr="C:\Users\M Saigh\AppData\Local\Microsoft\Windows\INetCacheContent.Word\ESB Business Banner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369" y="17410"/>
            <a:ext cx="11338560" cy="186109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4485334" y="2544469"/>
            <a:ext cx="5137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(Pictured left) 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3,500-year-old Ancient Roman Horse bit</a:t>
            </a:r>
            <a:endParaRPr lang="en-US" b="1" dirty="0"/>
          </a:p>
        </p:txBody>
      </p:sp>
      <p:sp>
        <p:nvSpPr>
          <p:cNvPr id="7" name="Arrow: Right 6"/>
          <p:cNvSpPr/>
          <p:nvPr/>
        </p:nvSpPr>
        <p:spPr>
          <a:xfrm rot="5400000">
            <a:off x="2193608" y="3874333"/>
            <a:ext cx="3037411" cy="615864"/>
          </a:xfrm>
          <a:prstGeom prst="rightArrow">
            <a:avLst/>
          </a:prstGeom>
          <a:solidFill>
            <a:schemeClr val="accent1"/>
          </a:solidFill>
          <a:ln w="19050" cap="sq" cmpd="dbl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080155" y="3125224"/>
            <a:ext cx="762624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200" b="1" dirty="0"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1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Introducing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the World’s First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1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Smart </a:t>
            </a:r>
            <a:r>
              <a:rPr lang="en-US" sz="2800" dirty="0" err="1">
                <a:solidFill>
                  <a:schemeClr val="accent1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Horsebit</a:t>
            </a:r>
            <a:endParaRPr lang="en-US" sz="3200" dirty="0">
              <a:solidFill>
                <a:schemeClr val="accent1"/>
              </a:solidFill>
              <a:latin typeface="Cambria" panose="0204050305040603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2270797" y="3887515"/>
            <a:ext cx="2883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IT ONLY TOOK 3,500 YEARS !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55757" y="6095677"/>
            <a:ext cx="2682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Patent Protected</a:t>
            </a:r>
          </a:p>
          <a:p>
            <a:r>
              <a:rPr lang="en-US" sz="1400" dirty="0"/>
              <a:t> </a:t>
            </a:r>
            <a:r>
              <a:rPr lang="en-US" sz="1100" dirty="0"/>
              <a:t>USPTO AND PCT APP © All Rights Reserved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40825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Times New Roman</vt:lpstr>
      <vt:lpstr>Office Theme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 Saigh</dc:creator>
  <cp:lastModifiedBy>M Saigh</cp:lastModifiedBy>
  <cp:revision>10</cp:revision>
  <dcterms:created xsi:type="dcterms:W3CDTF">2016-10-13T19:49:16Z</dcterms:created>
  <dcterms:modified xsi:type="dcterms:W3CDTF">2016-10-13T21:07:04Z</dcterms:modified>
</cp:coreProperties>
</file>